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42"/>
  </p:notesMasterIdLst>
  <p:sldIdLst>
    <p:sldId id="281" r:id="rId4"/>
    <p:sldId id="256" r:id="rId5"/>
    <p:sldId id="278" r:id="rId6"/>
    <p:sldId id="279" r:id="rId7"/>
    <p:sldId id="262" r:id="rId8"/>
    <p:sldId id="284" r:id="rId9"/>
    <p:sldId id="270" r:id="rId10"/>
    <p:sldId id="283" r:id="rId11"/>
    <p:sldId id="285" r:id="rId12"/>
    <p:sldId id="286" r:id="rId13"/>
    <p:sldId id="287" r:id="rId14"/>
    <p:sldId id="289" r:id="rId15"/>
    <p:sldId id="310" r:id="rId16"/>
    <p:sldId id="313" r:id="rId17"/>
    <p:sldId id="311" r:id="rId18"/>
    <p:sldId id="288" r:id="rId19"/>
    <p:sldId id="306" r:id="rId20"/>
    <p:sldId id="293" r:id="rId21"/>
    <p:sldId id="303" r:id="rId22"/>
    <p:sldId id="304" r:id="rId23"/>
    <p:sldId id="305" r:id="rId24"/>
    <p:sldId id="294" r:id="rId25"/>
    <p:sldId id="296" r:id="rId26"/>
    <p:sldId id="297" r:id="rId27"/>
    <p:sldId id="298" r:id="rId28"/>
    <p:sldId id="299" r:id="rId29"/>
    <p:sldId id="301" r:id="rId30"/>
    <p:sldId id="307" r:id="rId31"/>
    <p:sldId id="308" r:id="rId32"/>
    <p:sldId id="295" r:id="rId33"/>
    <p:sldId id="309" r:id="rId34"/>
    <p:sldId id="300" r:id="rId35"/>
    <p:sldId id="302" r:id="rId36"/>
    <p:sldId id="290" r:id="rId37"/>
    <p:sldId id="312" r:id="rId38"/>
    <p:sldId id="291" r:id="rId39"/>
    <p:sldId id="292" r:id="rId40"/>
    <p:sldId id="28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7158" autoAdjust="0"/>
  </p:normalViewPr>
  <p:slideViewPr>
    <p:cSldViewPr>
      <p:cViewPr>
        <p:scale>
          <a:sx n="70" d="100"/>
          <a:sy n="70" d="100"/>
        </p:scale>
        <p:origin x="-1386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9BF02-37BE-4E6E-AD5B-4908B88CA8D1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F8753-CD08-4E67-8AFE-012346EAEC7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203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F8753-CD08-4E67-8AFE-012346EAEC7E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87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F23A1-E1DB-4C95-923C-7BDBAF5AA438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D2352-23A7-43C4-8385-503620625A6B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9247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16AFE-A6B6-4C95-B1E1-825C80EAD9BA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65C63-0B50-4E42-8DE3-199FE49559C0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4469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5DEC1-5E8A-4012-820C-1F691A299018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CA3DB-955C-4FA8-9765-D0BF9C22EE62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7010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26F2E-D314-4EEC-8D86-EFB448AB1130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EE89C-D82A-468D-A043-5A72FBAEAEB2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9118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8ABD4-FAFF-4905-85EF-17438733EBF7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28709-C459-4172-9DDD-30B39AA90991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2975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BE8-06E1-4902-963C-5A78F2955D3F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77CDD-F94F-410F-9830-EDE040396590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3006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F9512-79CF-4882-8A8E-C62FFE450338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77DFE-4A64-46F5-9DF9-CBC4565159F7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23680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75947-D2ED-4BD1-9119-479CD354738B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7F3AD-DDB1-4A3D-B019-224C908A9946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07186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D3E03-3194-4EF2-BF0C-229CEF5E4DA4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B0319-583C-417B-BBA4-8E4C32E8B19C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9759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2932D8-F334-416B-864C-59F8ACDBBFBF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E2036-0414-4805-965E-E10AEF405DAD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634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F9E27-202C-436E-9A7D-F0F0D9733734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9C3DA-FAFE-49AD-A506-3EFCBD73C3C5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65002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F23A1-E1DB-4C95-923C-7BDBAF5AA438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D2352-23A7-43C4-8385-503620625A6B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9208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16AFE-A6B6-4C95-B1E1-825C80EAD9BA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65C63-0B50-4E42-8DE3-199FE49559C0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23309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5DEC1-5E8A-4012-820C-1F691A299018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CA3DB-955C-4FA8-9765-D0BF9C22EE62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0725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26F2E-D314-4EEC-8D86-EFB448AB1130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EE89C-D82A-468D-A043-5A72FBAEAEB2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658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8ABD4-FAFF-4905-85EF-17438733EBF7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28709-C459-4172-9DDD-30B39AA90991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1923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BE8-06E1-4902-963C-5A78F2955D3F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77CDD-F94F-410F-9830-EDE040396590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6200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F9512-79CF-4882-8A8E-C62FFE450338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77DFE-4A64-46F5-9DF9-CBC4565159F7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01956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75947-D2ED-4BD1-9119-479CD354738B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7F3AD-DDB1-4A3D-B019-224C908A9946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6092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D3E03-3194-4EF2-BF0C-229CEF5E4DA4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B0319-583C-417B-BBA4-8E4C32E8B19C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5341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2932D8-F334-416B-864C-59F8ACDBBFBF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E2036-0414-4805-965E-E10AEF405DAD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6377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F9E27-202C-436E-9A7D-F0F0D9733734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9C3DA-FAFE-49AD-A506-3EFCBD73C3C5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1926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F1DC78E-3909-4432-8A70-24C3D1E86F6B}" type="datetimeFigureOut">
              <a:rPr lang="en-IN" smtClean="0"/>
              <a:pPr/>
              <a:t>10-10-2017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A332671-4F7B-472C-8AAF-1E1F1A39BDE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94B0BE1-A4B2-4B56-A121-CDA9D0ABF98A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1D07226-DBD7-45AF-B796-FFAC173572EA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5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94B0BE1-A4B2-4B56-A121-CDA9D0ABF98A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10/10/2017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1D07226-DBD7-45AF-B796-FFAC173572EA}" type="slidenum">
              <a:rPr lang="fr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r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1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44985" y="1268760"/>
            <a:ext cx="6048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Active chat monitoring and suspicious chat detection over internet</a:t>
            </a:r>
            <a:endParaRPr lang="en-I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1946" y="3962400"/>
            <a:ext cx="51373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PRESENTED BY</a:t>
            </a:r>
            <a:endParaRPr lang="en-US" sz="900" b="1" dirty="0">
              <a:latin typeface="Times New Roman" pitchFamily="18" charset="0"/>
              <a:cs typeface="Times New Roman" pitchFamily="18" charset="0"/>
            </a:endParaRPr>
          </a:p>
          <a:p>
            <a:pPr algn="r">
              <a:lnSpc>
                <a:spcPct val="200000"/>
              </a:lnSpc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G.BHARGAVI</a:t>
            </a:r>
            <a:endParaRPr lang="en-US" sz="900" b="1" dirty="0">
              <a:latin typeface="Times New Roman" pitchFamily="18" charset="0"/>
              <a:cs typeface="Times New Roman" pitchFamily="18" charset="0"/>
            </a:endParaRPr>
          </a:p>
          <a:p>
            <a:pPr algn="r">
              <a:lnSpc>
                <a:spcPct val="200000"/>
              </a:lnSpc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1432J0005</a:t>
            </a:r>
            <a:endParaRPr lang="en-US" sz="900" b="1" dirty="0">
              <a:latin typeface="Times New Roman" pitchFamily="18" charset="0"/>
              <a:cs typeface="Times New Roman" pitchFamily="18" charset="0"/>
            </a:endParaRPr>
          </a:p>
          <a:p>
            <a:pPr algn="r">
              <a:lnSpc>
                <a:spcPct val="200000"/>
              </a:lnSpc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GUIDED BY Mrs.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J. VIBA MARY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M.Sc., M.Phil.,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15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084633"/>
              </p:ext>
            </p:extLst>
          </p:nvPr>
        </p:nvGraphicFramePr>
        <p:xfrm>
          <a:off x="685800" y="2438400"/>
          <a:ext cx="8077200" cy="3323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r:id="rId3" imgW="5178031" imgH="1884883" progId="">
                  <p:embed/>
                </p:oleObj>
              </mc:Choice>
              <mc:Fallback>
                <p:oleObj r:id="rId3" imgW="5178031" imgH="1884883" progId="">
                  <p:embed/>
                  <p:pic>
                    <p:nvPicPr>
                      <p:cNvPr id="0" name="Picture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438400"/>
                        <a:ext cx="8077200" cy="33234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914400" y="1676400"/>
            <a:ext cx="140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KEYWORDS: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66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SCREEN SHOTS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600200"/>
            <a:ext cx="154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HOME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PAGE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b="5326"/>
          <a:stretch/>
        </p:blipFill>
        <p:spPr bwMode="auto">
          <a:xfrm>
            <a:off x="457200" y="2209800"/>
            <a:ext cx="8305800" cy="4191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43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5593" y="609600"/>
            <a:ext cx="1802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SIGNUP PAGE: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b="4733"/>
          <a:stretch/>
        </p:blipFill>
        <p:spPr bwMode="auto">
          <a:xfrm>
            <a:off x="457200" y="1524000"/>
            <a:ext cx="8229600" cy="4876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1511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7"/>
          <a:stretch/>
        </p:blipFill>
        <p:spPr bwMode="auto">
          <a:xfrm>
            <a:off x="304800" y="457200"/>
            <a:ext cx="8534400" cy="621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693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1"/>
          <a:stretch/>
        </p:blipFill>
        <p:spPr bwMode="auto">
          <a:xfrm>
            <a:off x="228600" y="533400"/>
            <a:ext cx="8686800" cy="6003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21921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1"/>
          <a:stretch/>
        </p:blipFill>
        <p:spPr bwMode="auto">
          <a:xfrm>
            <a:off x="228600" y="381001"/>
            <a:ext cx="8686800" cy="637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750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656162"/>
            <a:ext cx="171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LOGIN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PAGE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b="4733"/>
          <a:stretch/>
        </p:blipFill>
        <p:spPr bwMode="auto">
          <a:xfrm>
            <a:off x="457200" y="1524000"/>
            <a:ext cx="8305799" cy="47360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9278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56162"/>
            <a:ext cx="143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ABOUT US: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304800" y="1059613"/>
            <a:ext cx="8534400" cy="549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047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685800"/>
            <a:ext cx="2456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CONTACTUS FORM: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b="5030"/>
          <a:stretch/>
        </p:blipFill>
        <p:spPr bwMode="auto">
          <a:xfrm>
            <a:off x="609600" y="1447800"/>
            <a:ext cx="8077200" cy="50291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6499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"/>
          <a:stretch/>
        </p:blipFill>
        <p:spPr bwMode="auto">
          <a:xfrm>
            <a:off x="228600" y="990600"/>
            <a:ext cx="8763000" cy="5638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199" y="471496"/>
            <a:ext cx="281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LOGIN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ADMIN LOGIN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51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4800"/>
            <a:ext cx="8640960" cy="6096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SYNOPSIS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511480" cy="5410200"/>
          </a:xfrm>
        </p:spPr>
        <p:txBody>
          <a:bodyPr>
            <a:normAutofit fontScale="55000" lnSpcReduction="20000"/>
          </a:bodyPr>
          <a:lstStyle/>
          <a:p>
            <a:pPr marL="457200" indent="-457200" algn="just">
              <a:lnSpc>
                <a:spcPct val="170000"/>
              </a:lnSpc>
              <a:buClrTx/>
              <a:buFont typeface="Arial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project </a:t>
            </a:r>
            <a:r>
              <a:rPr lang="en-US" sz="4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“Active chat monitoring and suspicious chat detection over internet” </a:t>
            </a:r>
            <a:r>
              <a:rPr lang="en-US" sz="4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aims with the advancement of internet technology and the change in the mode of </a:t>
            </a:r>
            <a:r>
              <a:rPr lang="en-US" sz="4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communication.</a:t>
            </a:r>
          </a:p>
          <a:p>
            <a:pPr marL="457200" indent="-457200" algn="just">
              <a:lnSpc>
                <a:spcPct val="170000"/>
              </a:lnSpc>
              <a:buClrTx/>
              <a:buFont typeface="Arial" pitchFamily="34" charset="0"/>
              <a:buChar char="•"/>
            </a:pPr>
            <a:r>
              <a:rPr lang="en-US" sz="4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Also</a:t>
            </a:r>
            <a:r>
              <a:rPr lang="en-US" sz="4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4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4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communication channel provides an effective channel for illegal activities such as broadcasting of copyrighted movies, threatening messages and online gambling etc. </a:t>
            </a:r>
          </a:p>
          <a:p>
            <a:pPr algn="just">
              <a:lnSpc>
                <a:spcPct val="170000"/>
              </a:lnSpc>
            </a:pP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6832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74"/>
          <a:stretch/>
        </p:blipFill>
        <p:spPr bwMode="auto">
          <a:xfrm>
            <a:off x="237699" y="1524000"/>
            <a:ext cx="8677701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199" y="471496"/>
            <a:ext cx="281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ADMIN HOME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66988" t="7412" r="4968" b="73774"/>
          <a:stretch/>
        </p:blipFill>
        <p:spPr bwMode="auto">
          <a:xfrm>
            <a:off x="5867400" y="2209800"/>
            <a:ext cx="1666875" cy="628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4660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199" y="471496"/>
            <a:ext cx="281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MENU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"/>
          <a:stretch/>
        </p:blipFill>
        <p:spPr bwMode="auto">
          <a:xfrm>
            <a:off x="304800" y="840829"/>
            <a:ext cx="8534400" cy="586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245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609600"/>
            <a:ext cx="2421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ADMIN    VIEW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b="5030"/>
          <a:stretch/>
        </p:blipFill>
        <p:spPr bwMode="auto">
          <a:xfrm>
            <a:off x="609600" y="2057399"/>
            <a:ext cx="8153400" cy="4419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9600" y="1219200"/>
            <a:ext cx="2230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KEYWORDS</a:t>
            </a:r>
            <a:r>
              <a:rPr lang="en-US" b="1" dirty="0"/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PAGE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03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228600" y="685800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VIEW KEYWORDS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b="5881"/>
          <a:stretch/>
        </p:blipFill>
        <p:spPr bwMode="auto">
          <a:xfrm>
            <a:off x="304801" y="1524000"/>
            <a:ext cx="8382000" cy="4952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685800"/>
            <a:ext cx="2757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CHECK USER DETAILS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b="4697"/>
          <a:stretch/>
        </p:blipFill>
        <p:spPr bwMode="auto">
          <a:xfrm>
            <a:off x="381000" y="1371600"/>
            <a:ext cx="8381999" cy="518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685800"/>
            <a:ext cx="2176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VIEW USER PAGE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b="4733"/>
          <a:stretch/>
        </p:blipFill>
        <p:spPr bwMode="auto">
          <a:xfrm>
            <a:off x="304800" y="1371600"/>
            <a:ext cx="8458200" cy="518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685800"/>
            <a:ext cx="229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VIEW FEEDBACKS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b="5030"/>
          <a:stretch/>
        </p:blipFill>
        <p:spPr bwMode="auto">
          <a:xfrm>
            <a:off x="457200" y="1295400"/>
            <a:ext cx="8305800" cy="518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685800"/>
            <a:ext cx="1700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BLOCK PAGE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b="4733"/>
          <a:stretch/>
        </p:blipFill>
        <p:spPr bwMode="auto">
          <a:xfrm>
            <a:off x="304800" y="1295400"/>
            <a:ext cx="8610600" cy="51815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 bwMode="auto">
          <a:xfrm>
            <a:off x="361666" y="838200"/>
            <a:ext cx="8553734" cy="5869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0765" y="319880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USER HOME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983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28600" y="457200"/>
            <a:ext cx="868679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70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5105400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ClrTx/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customary examination of Internet chat room dialogs puts an asset trouble 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due 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the time required to screen a huge number of 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chat sessions.</a:t>
            </a:r>
          </a:p>
          <a:p>
            <a:pPr algn="just">
              <a:lnSpc>
                <a:spcPct val="170000"/>
              </a:lnSpc>
              <a:buClrTx/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admin have to monitor each and every chat sessions which is highly impossible for today’s communication system.</a:t>
            </a:r>
          </a:p>
          <a:p>
            <a:pPr algn="just">
              <a:lnSpc>
                <a:spcPct val="170000"/>
              </a:lnSpc>
              <a:buClrTx/>
              <a:buFont typeface="Arial" pitchFamily="34" charset="0"/>
              <a:buChar char="•"/>
            </a:pPr>
            <a:endParaRPr lang="en-I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4159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EXISTING SYSTEM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88" y="485745"/>
            <a:ext cx="1900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USER     VIEW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b="5030"/>
          <a:stretch/>
        </p:blipFill>
        <p:spPr bwMode="auto">
          <a:xfrm>
            <a:off x="457200" y="1359933"/>
            <a:ext cx="8382000" cy="49646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4628" y="990600"/>
            <a:ext cx="834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CHAT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64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2"/>
          <a:stretch/>
        </p:blipFill>
        <p:spPr bwMode="auto">
          <a:xfrm>
            <a:off x="228600" y="381000"/>
            <a:ext cx="8686800" cy="6142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7007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-4734" b="4734"/>
          <a:stretch/>
        </p:blipFill>
        <p:spPr bwMode="auto">
          <a:xfrm>
            <a:off x="457200" y="228600"/>
            <a:ext cx="8229600" cy="6324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b="4401"/>
          <a:stretch/>
        </p:blipFill>
        <p:spPr bwMode="auto">
          <a:xfrm>
            <a:off x="457201" y="533400"/>
            <a:ext cx="8305800" cy="594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474345"/>
            <a:ext cx="85344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this project,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“Active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chat monitoring and suspicious chat detection over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internet”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,  I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conclude that using a chat for inappropriate conversation provide a secure access over internet without any further monitoring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process and secure message passing.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240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399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57200" y="278642"/>
            <a:ext cx="8229600" cy="762000"/>
          </a:xfrm>
          <a:prstGeom prst="rect">
            <a:avLst/>
          </a:prstGeom>
        </p:spPr>
        <p:txBody>
          <a:bodyPr>
            <a:normAutofit fontScale="4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FUTURE ENCHANCEMENT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700" y="1447800"/>
            <a:ext cx="861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As the technology emerges, it is possible to upgrade the system and can be adaptable to desired environment.</a:t>
            </a: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is based on object-oriented design, any further changes can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be done such like chat secure in group discussion.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Based on the future security issues, security can be improved using emerging technologies.</a:t>
            </a:r>
          </a:p>
          <a:p>
            <a:pPr lvl="0">
              <a:lnSpc>
                <a:spcPct val="150000"/>
              </a:lnSpc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40892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BIBLIOGRAPHY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1143000"/>
            <a:ext cx="73914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TEXTBOOK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CSS mastery”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	Authors		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Budd, Andy,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Björklund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Emil </a:t>
            </a:r>
          </a:p>
          <a:p>
            <a:pPr lvl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	Edition		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Third edition    			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Publication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	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Apress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	Year		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2016</a:t>
            </a:r>
          </a:p>
          <a:p>
            <a:pPr lvl="1"/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HTML and CSS design and build websites”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b="1" dirty="0">
                <a:latin typeface="Times New Roman" pitchFamily="18" charset="0"/>
                <a:cs typeface="Times New Roman" pitchFamily="18" charset="0"/>
              </a:rPr>
              <a:t>		Authors		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Jon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Duckett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lvl="0"/>
            <a:r>
              <a:rPr lang="en-US" b="1" dirty="0">
                <a:latin typeface="Times New Roman" pitchFamily="18" charset="0"/>
                <a:cs typeface="Times New Roman" pitchFamily="18" charset="0"/>
              </a:rPr>
              <a:t>		Edition		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first edition </a:t>
            </a:r>
          </a:p>
          <a:p>
            <a:pPr lvl="0"/>
            <a:r>
              <a:rPr lang="en-US" b="1" dirty="0">
                <a:latin typeface="Times New Roman" pitchFamily="18" charset="0"/>
                <a:cs typeface="Times New Roman" pitchFamily="18" charset="0"/>
              </a:rPr>
              <a:t>		Publication	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John Wiley &amp; Sons, 20-Dec-2011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/>
            <a:r>
              <a:rPr lang="en-US" b="1" dirty="0">
                <a:latin typeface="Times New Roman" pitchFamily="18" charset="0"/>
                <a:cs typeface="Times New Roman" pitchFamily="18" charset="0"/>
              </a:rPr>
              <a:t>		Year		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2011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3.    “Python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Programming for Beginners: Python Programming Language Tutoria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”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b="1" dirty="0">
                <a:latin typeface="Times New Roman" pitchFamily="18" charset="0"/>
                <a:cs typeface="Times New Roman" pitchFamily="18" charset="0"/>
              </a:rPr>
              <a:t>		Authors		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Joseph Joyner  </a:t>
            </a:r>
          </a:p>
          <a:p>
            <a:pPr lvl="0"/>
            <a:r>
              <a:rPr lang="en-US" b="1" dirty="0">
                <a:latin typeface="Times New Roman" pitchFamily="18" charset="0"/>
                <a:cs typeface="Times New Roman" pitchFamily="18" charset="0"/>
              </a:rPr>
              <a:t>		Edition		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Second edition </a:t>
            </a:r>
          </a:p>
          <a:p>
            <a:pPr lvl="0"/>
            <a:r>
              <a:rPr lang="en-US" b="1" dirty="0">
                <a:latin typeface="Times New Roman" pitchFamily="18" charset="0"/>
                <a:cs typeface="Times New Roman" pitchFamily="18" charset="0"/>
              </a:rPr>
              <a:t>		Publication	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kindle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		</a:t>
            </a:r>
          </a:p>
          <a:p>
            <a:pPr lvl="0"/>
            <a:r>
              <a:rPr lang="en-US" b="1" dirty="0">
                <a:latin typeface="Times New Roman" pitchFamily="18" charset="0"/>
                <a:cs typeface="Times New Roman" pitchFamily="18" charset="0"/>
              </a:rPr>
              <a:t>		Year		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2014</a:t>
            </a:r>
          </a:p>
          <a:p>
            <a:pPr lvl="0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789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6386" y="1295400"/>
            <a:ext cx="7924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1.	http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://www.memoprojects.com/project/active-chat-monitoring-suspicious-chat-detection-internet/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2.	http://mashable.com/2012/07/12/facebook-scanning-chats/#uacsCbTAIZqx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3.	http://in.nec.com/en_IN/images/140125.pdf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4.	https://www.gitbook.com/book/towcenter/guide-to-chat-apps/details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5.	https://www.ijariit.com/manuscripts/v3i1/V3I1-1332.pdf</a:t>
            </a:r>
          </a:p>
        </p:txBody>
      </p:sp>
    </p:spTree>
    <p:extLst>
      <p:ext uri="{BB962C8B-B14F-4D97-AF65-F5344CB8AC3E}">
        <p14:creationId xmlns:p14="http://schemas.microsoft.com/office/powerpoint/2010/main" val="2074548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531" y="2967335"/>
            <a:ext cx="373470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Thank You!!</a:t>
            </a:r>
            <a:endParaRPr lang="en-IN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7210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143000"/>
            <a:ext cx="8610600" cy="51054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ClrTx/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system to be developed here is a chat facility.</a:t>
            </a:r>
          </a:p>
          <a:p>
            <a:pPr lvl="0" algn="just">
              <a:lnSpc>
                <a:spcPct val="150000"/>
              </a:lnSpc>
              <a:buClrTx/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system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with centralized database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>
              <a:lnSpc>
                <a:spcPct val="150000"/>
              </a:lnSpc>
              <a:buClrTx/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There is two way communications between the client and the server.</a:t>
            </a:r>
          </a:p>
          <a:p>
            <a:pPr lvl="0" algn="just">
              <a:lnSpc>
                <a:spcPct val="150000"/>
              </a:lnSpc>
              <a:buClrTx/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chat application can be used for group discussion.</a:t>
            </a:r>
          </a:p>
          <a:p>
            <a:pPr lvl="0" algn="just">
              <a:lnSpc>
                <a:spcPct val="150000"/>
              </a:lnSpc>
              <a:buClrTx/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allows the user to send feedback to the admin.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5255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PROPOSED SYSTEM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539552" y="1524000"/>
            <a:ext cx="8147248" cy="55717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HARDWARE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SPECIFICATION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3">
              <a:lnSpc>
                <a:spcPct val="150000"/>
              </a:lnSpc>
              <a:buClrTx/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Standard PC.</a:t>
            </a:r>
          </a:p>
          <a:p>
            <a:pPr lvl="3" fontAlgn="base">
              <a:lnSpc>
                <a:spcPct val="150000"/>
              </a:lnSpc>
              <a:buClrTx/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Processor   :   Core 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i3</a:t>
            </a:r>
          </a:p>
          <a:p>
            <a:pPr lvl="3" fontAlgn="base">
              <a:lnSpc>
                <a:spcPct val="150000"/>
              </a:lnSpc>
              <a:buClrTx/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Hard Disk 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:   160 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GB</a:t>
            </a:r>
          </a:p>
          <a:p>
            <a:pPr lvl="3" fontAlgn="base">
              <a:lnSpc>
                <a:spcPct val="150000"/>
              </a:lnSpc>
              <a:buClrTx/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Memory  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  1GB 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RAM</a:t>
            </a:r>
          </a:p>
          <a:p>
            <a:pPr lvl="3" fontAlgn="base">
              <a:lnSpc>
                <a:spcPct val="150000"/>
              </a:lnSpc>
              <a:buClrTx/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Monitor</a:t>
            </a:r>
          </a:p>
          <a:p>
            <a:pPr lvl="3" fontAlgn="base">
              <a:lnSpc>
                <a:spcPct val="150000"/>
              </a:lnSpc>
              <a:buClrTx/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Internet Connection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556863"/>
            <a:ext cx="70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SYSTEM SPECFICATION</a:t>
            </a:r>
            <a:endParaRPr lang="en-I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591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0621" y="788276"/>
            <a:ext cx="80772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SOFTWARE SPECIFICATION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System	:	Windows7</a:t>
            </a:r>
          </a:p>
          <a:p>
            <a:pPr marL="742950" lvl="1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Front End		:	HTML, CSS, Bootstrap</a:t>
            </a:r>
          </a:p>
          <a:p>
            <a:pPr marL="742950" lvl="1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Back End		:	Python 2.7</a:t>
            </a:r>
          </a:p>
          <a:p>
            <a:pPr marL="742950" lvl="1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Database       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PostgreSQL</a:t>
            </a:r>
          </a:p>
          <a:p>
            <a:pPr marL="742950" lvl="1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Browser	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Google Chrome</a:t>
            </a:r>
          </a:p>
          <a:p>
            <a:pPr marL="742950" lvl="1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Framework		:	Flask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86227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MODULE DESCRIPTION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990600"/>
            <a:ext cx="7467600" cy="618630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ADMIN: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Keywords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View all</a:t>
            </a:r>
          </a:p>
          <a:p>
            <a:pPr marL="2286000" lvl="4" indent="-4572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Check User</a:t>
            </a:r>
          </a:p>
          <a:p>
            <a:pPr marL="2286000" lvl="4" indent="-4572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View User</a:t>
            </a:r>
          </a:p>
          <a:p>
            <a:pPr marL="2286000" lvl="4" indent="-4572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View Feedback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Block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USER:</a:t>
            </a:r>
          </a:p>
          <a:p>
            <a:endPara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My details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Chat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Feedback</a:t>
            </a:r>
          </a:p>
          <a:p>
            <a:endParaRPr lang="en-US" sz="2800" dirty="0" smtClean="0"/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47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 FLOW DIAGRAMS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702954"/>
              </p:ext>
            </p:extLst>
          </p:nvPr>
        </p:nvGraphicFramePr>
        <p:xfrm>
          <a:off x="835351" y="2209800"/>
          <a:ext cx="747329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r:id="rId3" imgW="5554541" imgH="1016203" progId="">
                  <p:embed/>
                </p:oleObj>
              </mc:Choice>
              <mc:Fallback>
                <p:oleObj r:id="rId3" imgW="5554541" imgH="1016203" progId="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351" y="2209800"/>
                        <a:ext cx="7473298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885213" y="1676400"/>
            <a:ext cx="165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 DETAILS: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678806"/>
              </p:ext>
            </p:extLst>
          </p:nvPr>
        </p:nvGraphicFramePr>
        <p:xfrm>
          <a:off x="838200" y="4038600"/>
          <a:ext cx="7620000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r:id="rId5" imgW="5383363" imgH="2008022" progId="">
                  <p:embed/>
                </p:oleObj>
              </mc:Choice>
              <mc:Fallback>
                <p:oleObj r:id="rId5" imgW="5383363" imgH="2008022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038600"/>
                        <a:ext cx="7620000" cy="2486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885213" y="3981951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ADMIN: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52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762000"/>
            <a:ext cx="716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 FLOW DIAGRAMS</a:t>
            </a:r>
            <a:endParaRPr lang="en-US" sz="36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276091"/>
              </p:ext>
            </p:extLst>
          </p:nvPr>
        </p:nvGraphicFramePr>
        <p:xfrm>
          <a:off x="533400" y="2438400"/>
          <a:ext cx="7924800" cy="4110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r:id="rId3" imgW="5383363" imgH="3542386" progId="">
                  <p:embed/>
                </p:oleObj>
              </mc:Choice>
              <mc:Fallback>
                <p:oleObj r:id="rId3" imgW="5383363" imgH="3542386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438400"/>
                        <a:ext cx="7924800" cy="41103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33400" y="1905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USER: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39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S01038149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S01038149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1726</TotalTime>
  <Words>346</Words>
  <Application>Microsoft Office PowerPoint</Application>
  <PresentationFormat>On-screen Show (4:3)</PresentationFormat>
  <Paragraphs>111</Paragraphs>
  <Slides>38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Waveform</vt:lpstr>
      <vt:lpstr>TS010381492</vt:lpstr>
      <vt:lpstr>1_TS010381492</vt:lpstr>
      <vt:lpstr>PowerPoint Presentation</vt:lpstr>
      <vt:lpstr>SYNOPSIS</vt:lpstr>
      <vt:lpstr>EXISTING SYSTEM</vt:lpstr>
      <vt:lpstr>PROPOSED SYSTEM</vt:lpstr>
      <vt:lpstr>PowerPoint Presentation</vt:lpstr>
      <vt:lpstr>PowerPoint Presentation</vt:lpstr>
      <vt:lpstr>MODULE DESCRIPTION</vt:lpstr>
      <vt:lpstr>DATA FLOW DIAGRAMS</vt:lpstr>
      <vt:lpstr>PowerPoint Presentation</vt:lpstr>
      <vt:lpstr>PowerPoint Presentation</vt:lpstr>
      <vt:lpstr>SCREEN 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 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CHIT CHAT</dc:title>
  <dc:creator>kdr</dc:creator>
  <cp:lastModifiedBy>PREM KUMAR</cp:lastModifiedBy>
  <cp:revision>196</cp:revision>
  <dcterms:created xsi:type="dcterms:W3CDTF">2010-03-20T09:24:36Z</dcterms:created>
  <dcterms:modified xsi:type="dcterms:W3CDTF">2017-10-10T06:42:38Z</dcterms:modified>
</cp:coreProperties>
</file>